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4"/>
    <p:restoredTop sz="87169"/>
  </p:normalViewPr>
  <p:slideViewPr>
    <p:cSldViewPr snapToGrid="0" snapToObjects="1">
      <p:cViewPr varScale="1">
        <p:scale>
          <a:sx n="151" d="100"/>
          <a:sy n="151" d="100"/>
        </p:scale>
        <p:origin x="7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A2A696-83EA-5840-967B-AF6FCC4E9F1B}" type="datetimeFigureOut">
              <a:rPr lang="en-US" smtClean="0"/>
              <a:t>2/18/18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2EFAE0-F889-0D49-886A-84D5179F7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752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artifact sizes keep growing as the application functionality evolves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Every node in a deployment topology would ideally have to be of the same computation power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Deployment rollback would ideally bring the complete application back to the previous best known state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Any small change in the application would have undergo the complete lifecycle of all the quality checks and deployment across.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other big challenge would be is session stickiness. (Session stickiness is the concept is re-routing a request back to the same node in a cluster served every time).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only option left to scale the application would be in terms of infrastructure in terms of computation or slicing the application into modules.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EFAE0-F889-0D49-886A-84D5179F743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11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2/18/18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2/18/18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2/18/18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2/18/18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B113F-45F5-444E-B1C4-3D456E15AB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Let’s </a:t>
            </a:r>
            <a:r>
              <a:rPr lang="en-US" dirty="0" err="1"/>
              <a:t>Microservices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1FC312-8582-D24A-B6DE-10F62A4C2F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</a:t>
            </a:r>
          </a:p>
          <a:p>
            <a:r>
              <a:rPr lang="en-US" dirty="0"/>
              <a:t>Subrahmanyam Devarakonda</a:t>
            </a:r>
          </a:p>
        </p:txBody>
      </p:sp>
    </p:spTree>
    <p:extLst>
      <p:ext uri="{BB962C8B-B14F-4D97-AF65-F5344CB8AC3E}">
        <p14:creationId xmlns:p14="http://schemas.microsoft.com/office/powerpoint/2010/main" val="87095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D71AC-7238-524E-B184-453AA492B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Applications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6A2D4D-AE6F-9F43-913B-4867DCA55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5496" y="2557463"/>
            <a:ext cx="6601007" cy="3317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DA43A6-893B-A849-BDBC-D4373683E3AD}"/>
              </a:ext>
            </a:extLst>
          </p:cNvPr>
          <p:cNvSpPr txBox="1"/>
          <p:nvPr/>
        </p:nvSpPr>
        <p:spPr>
          <a:xfrm>
            <a:off x="11726333" y="3285067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72143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C2F15-FA62-0748-9142-8BB146880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</a:t>
            </a:r>
            <a:r>
              <a:rPr lang="en-US" dirty="0" err="1"/>
              <a:t>Monolithic’s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5F894-BDB2-C14E-A816-3C4E22183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whole application is packaged into a single artifact. </a:t>
            </a:r>
          </a:p>
          <a:p>
            <a:r>
              <a:rPr lang="en-US" dirty="0"/>
              <a:t>Any small change within the application would need a need complete makeover.</a:t>
            </a:r>
          </a:p>
          <a:p>
            <a:r>
              <a:rPr lang="en-US" dirty="0"/>
              <a:t>Scaling the application to cater over the planned capacity would grow in complexity with the size of the application.</a:t>
            </a:r>
          </a:p>
          <a:p>
            <a:r>
              <a:rPr lang="en-US" dirty="0"/>
              <a:t>Its tough to build application architecture with varied computation needs.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627EFF-C001-2149-A676-70DABFC43EE4}"/>
              </a:ext>
            </a:extLst>
          </p:cNvPr>
          <p:cNvSpPr txBox="1"/>
          <p:nvPr/>
        </p:nvSpPr>
        <p:spPr>
          <a:xfrm>
            <a:off x="11726333" y="3285067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75826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6EF6F-DB47-7145-B8C1-8B628E4C3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J2EE Stack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7FE286-EA41-C04E-916A-16AA81FC1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2" y="2523473"/>
            <a:ext cx="5054600" cy="36190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EB33A3-F25C-B64B-BBAE-2EEF20471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150" y="2815370"/>
            <a:ext cx="4051300" cy="3035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0CA23A-A07F-7346-8DA2-AF0383066348}"/>
              </a:ext>
            </a:extLst>
          </p:cNvPr>
          <p:cNvSpPr txBox="1"/>
          <p:nvPr/>
        </p:nvSpPr>
        <p:spPr>
          <a:xfrm>
            <a:off x="11726333" y="3285067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44394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3BDC6-F7D0-F442-89A8-1E6CF4B48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RoR</a:t>
            </a:r>
            <a:r>
              <a:rPr lang="en-US" dirty="0"/>
              <a:t> Stack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2371CF-CB2C-2748-9F6C-F8BDD5BFC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2580217"/>
            <a:ext cx="5715000" cy="3441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6419F6-1B87-9644-B137-7D9997013788}"/>
              </a:ext>
            </a:extLst>
          </p:cNvPr>
          <p:cNvSpPr txBox="1"/>
          <p:nvPr/>
        </p:nvSpPr>
        <p:spPr>
          <a:xfrm>
            <a:off x="11726333" y="3285067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208987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066EB-3869-8343-9CA0-411F462A8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NodeJS</a:t>
            </a:r>
            <a:r>
              <a:rPr lang="en-US" dirty="0"/>
              <a:t> Stack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5FD8A7-5120-9847-96FE-5DFA2F292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2" y="2628900"/>
            <a:ext cx="3810000" cy="1498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C07DA1-6F1D-9C45-A6C5-C17DD74C3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2" y="4208637"/>
            <a:ext cx="3437465" cy="1964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DEEDE5-377D-B74F-B4B2-789755542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2181" y="2628900"/>
            <a:ext cx="3554417" cy="3544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D67FB0-0B36-6E49-BBB6-69AD97433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8294" y="4208637"/>
            <a:ext cx="3499287" cy="19642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109B2C-C4FF-2544-B347-101E04911770}"/>
              </a:ext>
            </a:extLst>
          </p:cNvPr>
          <p:cNvSpPr txBox="1"/>
          <p:nvPr/>
        </p:nvSpPr>
        <p:spPr>
          <a:xfrm>
            <a:off x="11726333" y="3285067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62624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0FBCAB-0A17-114B-B865-3DB115AB7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1" y="668865"/>
            <a:ext cx="9584266" cy="547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863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185</TotalTime>
  <Words>197</Words>
  <Application>Microsoft Macintosh PowerPoint</Application>
  <PresentationFormat>Widescreen</PresentationFormat>
  <Paragraphs>25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Garamond</vt:lpstr>
      <vt:lpstr>Organic</vt:lpstr>
      <vt:lpstr>Let’s Microservices</vt:lpstr>
      <vt:lpstr>Monolithic Applications</vt:lpstr>
      <vt:lpstr>What’s wrong with Monolithic’s?</vt:lpstr>
      <vt:lpstr>J2EE Stack</vt:lpstr>
      <vt:lpstr>RoR Stack</vt:lpstr>
      <vt:lpstr>NodeJS Stack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Microservices</dc:title>
  <dc:creator>Subrahmanyam Devarakonda</dc:creator>
  <cp:lastModifiedBy>Subrahmanyam Devarakonda</cp:lastModifiedBy>
  <cp:revision>16</cp:revision>
  <cp:lastPrinted>2018-02-18T17:41:14Z</cp:lastPrinted>
  <dcterms:created xsi:type="dcterms:W3CDTF">2018-02-18T14:38:46Z</dcterms:created>
  <dcterms:modified xsi:type="dcterms:W3CDTF">2018-02-18T17:48:13Z</dcterms:modified>
</cp:coreProperties>
</file>